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0" r:id="rId4"/>
    <p:sldId id="264" r:id="rId5"/>
    <p:sldId id="266" r:id="rId6"/>
    <p:sldId id="272" r:id="rId7"/>
    <p:sldId id="270" r:id="rId8"/>
    <p:sldId id="273" r:id="rId9"/>
    <p:sldId id="285" r:id="rId10"/>
    <p:sldId id="29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1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60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34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40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8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9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3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2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08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1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6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CDE45E-B679-4EFA-A8C4-B7E2261EB8B8}" type="datetimeFigureOut">
              <a:rPr lang="pl-PL" smtClean="0"/>
              <a:t>2016-12-06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08F336-E613-445D-899B-B8345F86171E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7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10352" y="68239"/>
            <a:ext cx="9144000" cy="4544705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CENTRUM  KULTURY</a:t>
            </a:r>
            <a:b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W SZCZAŃCU </a:t>
            </a:r>
            <a:endParaRPr lang="pl-PL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084393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Zadaszenie sceny w parku 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98542"/>
            <a:ext cx="9144000" cy="2388359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ramach projektu zostanie zakupione demontowane zadaszenie sceny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Cztery słupy nośne mocowane w posadzce sceny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Zadaszenie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Wymiary zadaszenia 8M x 12m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Całość demontowana po imprezie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260" t="16558" r="23427" b="17957"/>
          <a:stretch/>
        </p:blipFill>
        <p:spPr>
          <a:xfrm>
            <a:off x="-1" y="232012"/>
            <a:ext cx="12227926" cy="59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2"/>
            <a:ext cx="12192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"/>
            <a:ext cx="12192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37"/>
            <a:ext cx="121920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2"/>
            <a:ext cx="121920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300250"/>
            <a:ext cx="9144000" cy="3084393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Siedziba Szczanieckiego Ośrodka kultury 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98542"/>
            <a:ext cx="9144000" cy="2388359"/>
          </a:xfrm>
        </p:spPr>
        <p:txBody>
          <a:bodyPr>
            <a:noAutofit/>
          </a:bodyPr>
          <a:lstStyle/>
          <a:p>
            <a:pPr algn="just"/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ramach projektu zostaną wyremontowane pomieszczenia na piętrze </a:t>
            </a:r>
            <a:r>
              <a:rPr lang="pl-PL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sZok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 zajęć,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Klatka schodowa,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toalety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Pomieszczenia biurowe</a:t>
            </a: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318</TotalTime>
  <Words>54</Words>
  <Application>Microsoft Office PowerPoint</Application>
  <PresentationFormat>Niestandardowy</PresentationFormat>
  <Paragraphs>13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Retrospekcja</vt:lpstr>
      <vt:lpstr>CENTRUM  KULTURY  W SZCZAŃCU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Siedziba Szczanieckiego Ośrodka kultury </vt:lpstr>
      <vt:lpstr>Zadaszenie sceny w parku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 KULTURY  W SZCZAŃCU </dc:title>
  <dc:creator>Czesław Słodnik</dc:creator>
  <cp:lastModifiedBy>Krzysztof Neryng</cp:lastModifiedBy>
  <cp:revision>28</cp:revision>
  <dcterms:created xsi:type="dcterms:W3CDTF">2016-11-09T18:11:04Z</dcterms:created>
  <dcterms:modified xsi:type="dcterms:W3CDTF">2016-12-06T21:24:40Z</dcterms:modified>
</cp:coreProperties>
</file>