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82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95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217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6342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9097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7032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7319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4701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13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41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26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60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001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37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27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117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70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32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478E1C-D1F6-4481-B870-C381ED219E54}" type="datetimeFigureOut">
              <a:rPr lang="pl-PL" smtClean="0"/>
              <a:t>2016-12-30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438A7C7-2892-4A7B-8178-6F50D38336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225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412"/>
          </a:xfrm>
        </p:spPr>
        <p:txBody>
          <a:bodyPr>
            <a:normAutofit/>
          </a:bodyPr>
          <a:lstStyle/>
          <a:p>
            <a:pPr algn="ctr"/>
            <a:r>
              <a:rPr lang="pl-PL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BUDŻET 2017</a:t>
            </a:r>
            <a:endParaRPr lang="pl-PL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96538"/>
            <a:ext cx="10515600" cy="4880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r>
              <a:rPr lang="pl-PL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REKORDOWY</a:t>
            </a:r>
          </a:p>
          <a:p>
            <a:endParaRPr lang="pl-PL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AMBITNY</a:t>
            </a:r>
          </a:p>
          <a:p>
            <a:endParaRPr lang="pl-PL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REALNY</a:t>
            </a:r>
            <a:endParaRPr lang="pl-PL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Znalezione obrazy dla zapytania worek z&amp;lstrok;otów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095" y="2227950"/>
            <a:ext cx="6055664" cy="40371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015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89"/>
    </mc:Choice>
    <mc:Fallback xmlns="">
      <p:transition spd="slow" advTm="276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412"/>
          </a:xfrm>
        </p:spPr>
        <p:txBody>
          <a:bodyPr>
            <a:normAutofit/>
          </a:bodyPr>
          <a:lstStyle/>
          <a:p>
            <a:pPr algn="ctr"/>
            <a:r>
              <a:rPr lang="pl-PL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BUDŻET 2017</a:t>
            </a:r>
            <a:endParaRPr lang="pl-PL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96538"/>
            <a:ext cx="10515600" cy="4880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WYDATKI	      20,8 mln		 100%</a:t>
            </a:r>
          </a:p>
          <a:p>
            <a:endParaRPr lang="pl-P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INWESTYCJE	  6,3 mln		   30%	</a:t>
            </a:r>
          </a:p>
          <a:p>
            <a:endParaRPr lang="pl-P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DEFICYT			  2,5 mln		   12%</a:t>
            </a:r>
            <a:endParaRPr lang="pl-P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882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33"/>
    </mc:Choice>
    <mc:Fallback xmlns="">
      <p:transition spd="slow" advTm="215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412"/>
          </a:xfrm>
        </p:spPr>
        <p:txBody>
          <a:bodyPr>
            <a:normAutofit/>
          </a:bodyPr>
          <a:lstStyle/>
          <a:p>
            <a:pPr algn="ctr"/>
            <a:r>
              <a:rPr lang="pl-PL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NAJWAŻNIEJSZE    INWESTYCJE</a:t>
            </a:r>
            <a:endParaRPr lang="pl-PL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7625" y="1547446"/>
            <a:ext cx="11408898" cy="4881489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800"/>
              </a:spcBef>
            </a:pPr>
            <a:endParaRPr lang="pl-PL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Kanalizacja Smardzewa,</a:t>
            </a:r>
          </a:p>
          <a:p>
            <a:pPr>
              <a:spcBef>
                <a:spcPts val="1800"/>
              </a:spcBef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Przydomowe oczyszczalnie i odcinki wodociągów,</a:t>
            </a:r>
          </a:p>
          <a:p>
            <a:pPr>
              <a:spcBef>
                <a:spcPts val="1800"/>
              </a:spcBef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Termomodernizacja </a:t>
            </a:r>
            <a:r>
              <a:rPr lang="pl-PL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SzOK</a:t>
            </a: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 OPS,</a:t>
            </a:r>
          </a:p>
          <a:p>
            <a:pPr>
              <a:spcBef>
                <a:spcPts val="1800"/>
              </a:spcBef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Przebudowa i wyposażenie </a:t>
            </a:r>
            <a:r>
              <a:rPr lang="pl-PL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SzOK</a:t>
            </a: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(sala kinowa),</a:t>
            </a:r>
          </a:p>
          <a:p>
            <a:pPr>
              <a:spcBef>
                <a:spcPts val="1800"/>
              </a:spcBef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Budowa infrastruktury rekreacyjnej (wiaty, siłownie, </a:t>
            </a:r>
            <a:r>
              <a:rPr lang="pl-PL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pumptrack</a:t>
            </a: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>
              <a:spcBef>
                <a:spcPts val="1800"/>
              </a:spcBef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Modernizacje dróg gminnych i powiatowych, ścieżka rowerowa, </a:t>
            </a:r>
          </a:p>
          <a:p>
            <a:pPr>
              <a:spcBef>
                <a:spcPts val="1800"/>
              </a:spcBef>
            </a:pP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Dokończenie kanalizacji Szczańca – rozpoczęcie </a:t>
            </a:r>
            <a:r>
              <a:rPr lang="pl-PL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inwest</a:t>
            </a:r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5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68"/>
    </mc:Choice>
    <mc:Fallback xmlns="">
      <p:transition spd="slow" advTm="343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5.5|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5.3|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9|4.1|4.3|4.6|3.5|3.3"/>
</p:tagLst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</TotalTime>
  <Words>60</Words>
  <Application>Microsoft Office PowerPoint</Application>
  <PresentationFormat>Panoramiczny</PresentationFormat>
  <Paragraphs>24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Wycinek</vt:lpstr>
      <vt:lpstr>BUDŻET 2017</vt:lpstr>
      <vt:lpstr>BUDŻET 2017</vt:lpstr>
      <vt:lpstr>NAJWAŻNIEJSZE    INWESTYCJE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2017</dc:title>
  <dc:creator>Czesław Słodnik</dc:creator>
  <cp:lastModifiedBy>Czesław Słodnik</cp:lastModifiedBy>
  <cp:revision>15</cp:revision>
  <dcterms:created xsi:type="dcterms:W3CDTF">2016-12-21T07:12:51Z</dcterms:created>
  <dcterms:modified xsi:type="dcterms:W3CDTF">2016-12-30T06:30:08Z</dcterms:modified>
</cp:coreProperties>
</file>